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handoutMasterIdLst>
    <p:handoutMasterId r:id="rId107"/>
  </p:handoutMasterIdLst>
  <p:sldIdLst>
    <p:sldId id="681" r:id="rId5"/>
    <p:sldId id="743" r:id="rId6"/>
    <p:sldId id="773" r:id="rId7"/>
    <p:sldId id="817" r:id="rId8"/>
    <p:sldId id="881" r:id="rId9"/>
    <p:sldId id="882"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85" r:id="rId27"/>
    <p:sldId id="696" r:id="rId28"/>
    <p:sldId id="700" r:id="rId29"/>
    <p:sldId id="730" r:id="rId30"/>
    <p:sldId id="764" r:id="rId31"/>
    <p:sldId id="760" r:id="rId32"/>
    <p:sldId id="774" r:id="rId33"/>
    <p:sldId id="829" r:id="rId34"/>
    <p:sldId id="766" r:id="rId35"/>
    <p:sldId id="812" r:id="rId36"/>
    <p:sldId id="884" r:id="rId37"/>
    <p:sldId id="870" r:id="rId38"/>
    <p:sldId id="824" r:id="rId39"/>
    <p:sldId id="819" r:id="rId40"/>
    <p:sldId id="854" r:id="rId41"/>
    <p:sldId id="825" r:id="rId42"/>
    <p:sldId id="820" r:id="rId43"/>
    <p:sldId id="858" r:id="rId44"/>
    <p:sldId id="851" r:id="rId45"/>
    <p:sldId id="826" r:id="rId46"/>
    <p:sldId id="821" r:id="rId47"/>
    <p:sldId id="859" r:id="rId48"/>
    <p:sldId id="852" r:id="rId49"/>
    <p:sldId id="815" r:id="rId50"/>
    <p:sldId id="871" r:id="rId51"/>
    <p:sldId id="770" r:id="rId52"/>
    <p:sldId id="872" r:id="rId53"/>
    <p:sldId id="873" r:id="rId54"/>
    <p:sldId id="875" r:id="rId55"/>
    <p:sldId id="876" r:id="rId56"/>
    <p:sldId id="877" r:id="rId57"/>
    <p:sldId id="878" r:id="rId58"/>
    <p:sldId id="879" r:id="rId59"/>
    <p:sldId id="880" r:id="rId60"/>
    <p:sldId id="771" r:id="rId61"/>
    <p:sldId id="883" r:id="rId62"/>
    <p:sldId id="801" r:id="rId63"/>
    <p:sldId id="802" r:id="rId64"/>
    <p:sldId id="864" r:id="rId65"/>
    <p:sldId id="860" r:id="rId66"/>
    <p:sldId id="803" r:id="rId67"/>
    <p:sldId id="804" r:id="rId68"/>
    <p:sldId id="805" r:id="rId69"/>
    <p:sldId id="795" r:id="rId70"/>
    <p:sldId id="745" r:id="rId71"/>
    <p:sldId id="746" r:id="rId72"/>
    <p:sldId id="869" r:id="rId73"/>
    <p:sldId id="866" r:id="rId74"/>
    <p:sldId id="747" r:id="rId75"/>
    <p:sldId id="865" r:id="rId76"/>
    <p:sldId id="797" r:id="rId77"/>
    <p:sldId id="868" r:id="rId78"/>
    <p:sldId id="750" r:id="rId79"/>
    <p:sldId id="751" r:id="rId80"/>
    <p:sldId id="798" r:id="rId81"/>
    <p:sldId id="828" r:id="rId82"/>
    <p:sldId id="827" r:id="rId83"/>
    <p:sldId id="847" r:id="rId84"/>
    <p:sldId id="846" r:id="rId85"/>
    <p:sldId id="861" r:id="rId86"/>
    <p:sldId id="806" r:id="rId87"/>
    <p:sldId id="844" r:id="rId88"/>
    <p:sldId id="857" r:id="rId89"/>
    <p:sldId id="850" r:id="rId90"/>
    <p:sldId id="856" r:id="rId91"/>
    <p:sldId id="845" r:id="rId92"/>
    <p:sldId id="701" r:id="rId93"/>
    <p:sldId id="809" r:id="rId94"/>
    <p:sldId id="816" r:id="rId95"/>
    <p:sldId id="822" r:id="rId96"/>
    <p:sldId id="697" r:id="rId97"/>
    <p:sldId id="707" r:id="rId98"/>
    <p:sldId id="718" r:id="rId99"/>
    <p:sldId id="814" r:id="rId100"/>
    <p:sldId id="717" r:id="rId101"/>
    <p:sldId id="736" r:id="rId102"/>
    <p:sldId id="698" r:id="rId103"/>
    <p:sldId id="867" r:id="rId104"/>
    <p:sldId id="853" r:id="rId10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738"/>
            <p14:sldId id="731"/>
            <p14:sldId id="758"/>
            <p14:sldId id="834"/>
            <p14:sldId id="835"/>
            <p14:sldId id="836"/>
            <p14:sldId id="837"/>
            <p14:sldId id="833"/>
            <p14:sldId id="757"/>
            <p14:sldId id="762"/>
            <p14:sldId id="813"/>
            <p14:sldId id="761"/>
            <p14:sldId id="759"/>
            <p14:sldId id="885"/>
            <p14:sldId id="696"/>
            <p14:sldId id="700"/>
            <p14:sldId id="730"/>
            <p14:sldId id="764"/>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01"/>
            <p14:sldId id="802"/>
            <p14:sldId id="864"/>
            <p14:sldId id="860"/>
            <p14:sldId id="803"/>
            <p14:sldId id="804"/>
            <p14:sldId id="805"/>
            <p14:sldId id="795"/>
            <p14:sldId id="745"/>
            <p14:sldId id="746"/>
            <p14:sldId id="869"/>
            <p14:sldId id="866"/>
            <p14:sldId id="747"/>
            <p14:sldId id="865"/>
            <p14:sldId id="797"/>
            <p14:sldId id="868"/>
            <p14:sldId id="750"/>
            <p14:sldId id="751"/>
            <p14:sldId id="798"/>
            <p14:sldId id="828"/>
            <p14:sldId id="827"/>
            <p14:sldId id="847"/>
            <p14:sldId id="846"/>
            <p14:sldId id="861"/>
            <p14:sldId id="806"/>
            <p14:sldId id="844"/>
            <p14:sldId id="857"/>
            <p14:sldId id="850"/>
            <p14:sldId id="856"/>
            <p14:sldId id="845"/>
            <p14:sldId id="701"/>
            <p14:sldId id="809"/>
            <p14:sldId id="816"/>
            <p14:sldId id="822"/>
            <p14:sldId id="697"/>
            <p14:sldId id="707"/>
            <p14:sldId id="718"/>
            <p14:sldId id="814"/>
            <p14:sldId id="717"/>
            <p14:sldId id="736"/>
            <p14:sldId id="698"/>
            <p14:sldId id="867"/>
            <p14:sldId id="8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64664" autoAdjust="0"/>
  </p:normalViewPr>
  <p:slideViewPr>
    <p:cSldViewPr snapToGrid="0">
      <p:cViewPr varScale="1">
        <p:scale>
          <a:sx n="72" d="100"/>
          <a:sy n="72" d="100"/>
        </p:scale>
        <p:origin x="72" y="8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24/11/2022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24/11/2022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a very BIG pipeline that allow us to retrain the whole pipeline automatically.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2058767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technique, we are testing to share code by making local python packages.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18052893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101</a:t>
            </a:fld>
            <a:endParaRPr lang="es-ES_tradnl"/>
          </a:p>
        </p:txBody>
      </p:sp>
    </p:spTree>
    <p:extLst>
      <p:ext uri="{BB962C8B-B14F-4D97-AF65-F5344CB8AC3E}">
        <p14:creationId xmlns:p14="http://schemas.microsoft.com/office/powerpoint/2010/main" val="263888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0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32.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3.xml"/><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5.xml"/><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6.xml"/><Relationship Id="rId7"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8.xml"/><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jpeg"/><Relationship Id="rId7"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45.png"/></Relationships>
</file>

<file path=ppt/slides/_rels/slide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jpeg"/><Relationship Id="rId7"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0.png"/><Relationship Id="rId3" Type="http://schemas.openxmlformats.org/officeDocument/2006/relationships/image" Target="../media/image59.jpe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38.png"/><Relationship Id="rId5" Type="http://schemas.openxmlformats.org/officeDocument/2006/relationships/image" Target="../media/image62.png"/><Relationship Id="rId10" Type="http://schemas.openxmlformats.org/officeDocument/2006/relationships/image" Target="../media/image37.png"/><Relationship Id="rId4" Type="http://schemas.openxmlformats.org/officeDocument/2006/relationships/image" Target="../media/image60.png"/><Relationship Id="rId9" Type="http://schemas.openxmlformats.org/officeDocument/2006/relationships/image" Target="../media/image41.png"/><Relationship Id="rId1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jpeg"/><Relationship Id="rId7"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9.jpeg"/><Relationship Id="rId7"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9.jpeg"/><Relationship Id="rId7" Type="http://schemas.openxmlformats.org/officeDocument/2006/relationships/image" Target="../media/image65.png"/><Relationship Id="rId12"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15.png"/><Relationship Id="rId5" Type="http://schemas.openxmlformats.org/officeDocument/2006/relationships/image" Target="../media/image61.png"/><Relationship Id="rId10" Type="http://schemas.openxmlformats.org/officeDocument/2006/relationships/image" Target="../media/image42.png"/><Relationship Id="rId4" Type="http://schemas.openxmlformats.org/officeDocument/2006/relationships/image" Target="../media/image6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9.jpeg"/><Relationship Id="rId7" Type="http://schemas.openxmlformats.org/officeDocument/2006/relationships/image" Target="../media/image65.png"/><Relationship Id="rId12"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33.png"/></Relationships>
</file>

<file path=ppt/slides/_rels/slide7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9.jpeg"/><Relationship Id="rId7"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1.png"/><Relationship Id="rId5" Type="http://schemas.openxmlformats.org/officeDocument/2006/relationships/image" Target="../media/image66.png"/><Relationship Id="rId10" Type="http://schemas.openxmlformats.org/officeDocument/2006/relationships/image" Target="../media/image43.png"/><Relationship Id="rId4" Type="http://schemas.openxmlformats.org/officeDocument/2006/relationships/image" Target="../media/image62.png"/><Relationship Id="rId9" Type="http://schemas.openxmlformats.org/officeDocument/2006/relationships/image" Target="../media/image42.png"/></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image" Target="../media/image71.gif"/><Relationship Id="rId7" Type="http://schemas.openxmlformats.org/officeDocument/2006/relationships/hyperlink" Target="https://github.com/AxaGuilDEv/dailyclean"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hyperlink" Target="https://github.com/AxaGuilDEv/ml-cli/blob/master/README-ML-CLI.m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9.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0.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5.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89.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6.jpeg"/><Relationship Id="rId9" Type="http://schemas.openxmlformats.org/officeDocument/2006/relationships/image" Target="../media/image23.png"/><Relationship Id="rId14"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ZoneTexte 15">
            <a:extLst>
              <a:ext uri="{FF2B5EF4-FFF2-40B4-BE49-F238E27FC236}">
                <a16:creationId xmlns:a16="http://schemas.microsoft.com/office/drawing/2014/main" id="{99783FA9-FF8B-4CAC-B867-50D2C86D5067}"/>
              </a:ext>
            </a:extLst>
          </p:cNvPr>
          <p:cNvSpPr txBox="1"/>
          <p:nvPr/>
        </p:nvSpPr>
        <p:spPr>
          <a:xfrm>
            <a:off x="7632686" y="2010700"/>
            <a:ext cx="4425963" cy="584775"/>
          </a:xfrm>
          <a:prstGeom prst="rect">
            <a:avLst/>
          </a:prstGeom>
          <a:noFill/>
        </p:spPr>
        <p:txBody>
          <a:bodyPr wrap="square">
            <a:spAutoFit/>
          </a:bodyPr>
          <a:lstStyle/>
          <a:p>
            <a:r>
              <a:rPr lang="en-US" sz="3200" b="1" spc="-150" dirty="0">
                <a:solidFill>
                  <a:schemeClr val="bg1">
                    <a:lumMod val="65000"/>
                  </a:schemeClr>
                </a:solidFill>
                <a:latin typeface="Century Gothic"/>
              </a:rPr>
              <a:t>ML = Machine Learning</a:t>
            </a:r>
            <a:endParaRPr lang="fr-FR" sz="3200" dirty="0">
              <a:solidFill>
                <a:schemeClr val="bg1">
                  <a:lumMod val="65000"/>
                </a:schemeClr>
              </a:solidFill>
            </a:endParaRPr>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45310" y="5611841"/>
            <a:ext cx="4425963" cy="954107"/>
          </a:xfrm>
          <a:prstGeom prst="rect">
            <a:avLst/>
          </a:prstGeom>
          <a:noFill/>
        </p:spPr>
        <p:txBody>
          <a:bodyPr wrap="square" rtlCol="0">
            <a:spAutoFit/>
          </a:bodyPr>
          <a:lstStyle/>
          <a:p>
            <a:pPr lvl="0" algn="r">
              <a:defRPr/>
            </a:pPr>
            <a:r>
              <a:rPr lang="en-US" sz="2800" dirty="0" err="1">
                <a:solidFill>
                  <a:schemeClr val="bg1">
                    <a:lumMod val="65000"/>
                  </a:schemeClr>
                </a:solidFill>
              </a:rPr>
              <a:t>Conférence</a:t>
            </a:r>
            <a:r>
              <a:rPr lang="en-US" sz="2800" dirty="0">
                <a:solidFill>
                  <a:schemeClr val="bg1">
                    <a:lumMod val="65000"/>
                  </a:schemeClr>
                </a:solidFill>
              </a:rPr>
              <a:t> Tech Challenger </a:t>
            </a:r>
            <a:br>
              <a:rPr lang="en-US" sz="2800" dirty="0">
                <a:solidFill>
                  <a:schemeClr val="bg1">
                    <a:lumMod val="65000"/>
                  </a:schemeClr>
                </a:solidFill>
              </a:rPr>
            </a:br>
            <a:r>
              <a:rPr lang="en-US" sz="2800" dirty="0">
                <a:solidFill>
                  <a:schemeClr val="bg1">
                    <a:lumMod val="65000"/>
                  </a:schemeClr>
                </a:solidFill>
              </a:rPr>
              <a:t>1er </a:t>
            </a:r>
            <a:r>
              <a:rPr lang="en-US" sz="2800" dirty="0" err="1">
                <a:solidFill>
                  <a:schemeClr val="bg1">
                    <a:lumMod val="65000"/>
                  </a:schemeClr>
                </a:solidFill>
              </a:rPr>
              <a:t>décembre</a:t>
            </a:r>
            <a:r>
              <a:rPr lang="en-US" sz="2800" dirty="0">
                <a:solidFill>
                  <a:schemeClr val="bg1">
                    <a:lumMod val="65000"/>
                  </a:schemeClr>
                </a:solidFill>
              </a:rPr>
              <a:t> 2022</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03104" y="5451569"/>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97C2FD-BCF0-45A5-83EF-D7E550946E88}"/>
              </a:ext>
            </a:extLst>
          </p:cNvPr>
          <p:cNvSpPr/>
          <p:nvPr/>
        </p:nvSpPr>
        <p:spPr>
          <a:xfrm>
            <a:off x="-47816" y="6419791"/>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DC11D-161A-471B-97BE-8D849B2EEC8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34886" cy="2438678"/>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682769" y="3235326"/>
            <a:ext cx="2350179" cy="2464272"/>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60754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144084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42887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69333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09875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646521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853685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624245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14723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24054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D30B27-AFA5-4FB6-8587-9ABB45B728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1277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D094A3-C67F-4A8C-837E-4059E6E319F0}"/>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15137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1596AA4-A4D1-43F9-90E7-CAAE9B1420CE}"/>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35503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70F74CBA-1FF4-48D9-BE1A-35706902D56A}"/>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723457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C76BCF7-D8D8-4F3D-B27F-9DBE0216A5DD}"/>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54389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F50FA0-2608-49A0-9A5E-FB3FC108492F}"/>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83978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1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CE2D16C-8956-48E9-8FF2-424B3C75D29B}"/>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89018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A2FBF69-0524-470E-B97E-5260CEB6ACC5}"/>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69586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94E0090-378A-4537-8281-E21B3E56E519}"/>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30520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2433326" y="1001239"/>
            <a:ext cx="1573553"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2851335" y="1388147"/>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flipV="1">
            <a:off x="3644715" y="1491496"/>
            <a:ext cx="5448112" cy="122756"/>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194" y="209599"/>
            <a:ext cx="1158469" cy="115846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H="1" flipV="1">
            <a:off x="3248025" y="1840357"/>
            <a:ext cx="1146283" cy="123479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DD87C09-1709-4E77-AAC8-E4D954F110CD}"/>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751628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342E66E-9158-4234-8F34-630E5404B743}"/>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17787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261DCF7-6C64-4C7A-8FD6-C200513A6CE0}"/>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56761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4BE1A96-7954-4452-A5F2-D1C4CE373A8D}"/>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96896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2BEB274-82C3-4C71-9265-7D4FD962E53B}"/>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37564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9D54B7D-FE80-4A44-8851-9F40AEC787AA}"/>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912306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48CAA942-B6F2-438C-844E-A4EB02C06543}"/>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50773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1EEEA73D-0D50-46CF-BD64-62CA5CF39A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6DD86979-E52C-4FB8-AE62-7CE1E57336CC}"/>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91975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DE0A4A2E-3E0C-4346-99D8-CA57C89532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759CAA7B-9932-417C-AF28-828A3C14E3A5}"/>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62782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0F0EB463-23AE-4E74-A356-8FD4947516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92717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7" name="Rectangle 6">
            <a:extLst>
              <a:ext uri="{FF2B5EF4-FFF2-40B4-BE49-F238E27FC236}">
                <a16:creationId xmlns:a16="http://schemas.microsoft.com/office/drawing/2014/main" id="{B4A20B9A-2684-477A-BA27-1A79E704C5F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4725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3"/>
          <a:stretch>
            <a:fillRect/>
          </a:stretch>
        </p:blipFill>
        <p:spPr>
          <a:xfrm>
            <a:off x="961381" y="58699"/>
            <a:ext cx="10038314" cy="6434176"/>
          </a:xfrm>
          <a:prstGeom prst="rect">
            <a:avLst/>
          </a:prstGeom>
        </p:spPr>
      </p:pic>
      <p:sp>
        <p:nvSpPr>
          <p:cNvPr id="6" name="Rectangle 5">
            <a:extLst>
              <a:ext uri="{FF2B5EF4-FFF2-40B4-BE49-F238E27FC236}">
                <a16:creationId xmlns:a16="http://schemas.microsoft.com/office/drawing/2014/main" id="{D0641CD9-749C-465E-AE65-32E705F3F1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73337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3"/>
          <a:stretch>
            <a:fillRect/>
          </a:stretch>
        </p:blipFill>
        <p:spPr>
          <a:xfrm>
            <a:off x="1179733" y="0"/>
            <a:ext cx="9832533" cy="6537306"/>
          </a:xfrm>
          <a:prstGeom prst="rect">
            <a:avLst/>
          </a:prstGeom>
        </p:spPr>
      </p:pic>
      <p:sp>
        <p:nvSpPr>
          <p:cNvPr id="6" name="Rectangle 5">
            <a:extLst>
              <a:ext uri="{FF2B5EF4-FFF2-40B4-BE49-F238E27FC236}">
                <a16:creationId xmlns:a16="http://schemas.microsoft.com/office/drawing/2014/main" id="{AEE5ADDF-C6C3-4D12-AB1F-8EC21D00F2F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89807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6"/>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9"/>
              </a:rPr>
              <a:t>ML-</a:t>
            </a:r>
            <a:r>
              <a:rPr lang="fr-FR" sz="3600" dirty="0" err="1">
                <a:hlinkClick r:id="rId9"/>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467138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88435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Thank you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53803" y="5964479"/>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E2F16F6-7500-48FC-A72D-D6AD441BCE0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36260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26632</TotalTime>
  <Words>10981</Words>
  <Application>Microsoft Office PowerPoint</Application>
  <PresentationFormat>Grand écran</PresentationFormat>
  <Paragraphs>1282</Paragraphs>
  <Slides>101</Slides>
  <Notes>92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101</vt:i4>
      </vt:variant>
    </vt:vector>
  </HeadingPairs>
  <TitlesOfParts>
    <vt:vector size="110" baseType="lpstr">
      <vt:lpstr>Arial</vt:lpstr>
      <vt:lpstr>Calibri</vt:lpstr>
      <vt:lpstr>Century Gothic</vt:lpstr>
      <vt:lpstr>Courier New</vt:lpstr>
      <vt:lpstr>Franklin Gothic Book</vt:lpstr>
      <vt:lpstr>Franklin Gothic Medium</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lpstr>Open Source</vt:lpstr>
      <vt:lpstr>Conclusion</vt:lpstr>
      <vt:lpstr>Thank you </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1035</cp:revision>
  <dcterms:created xsi:type="dcterms:W3CDTF">2020-11-18T10:41:47Z</dcterms:created>
  <dcterms:modified xsi:type="dcterms:W3CDTF">2022-11-24T17:13:01Z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2022-11-24T17:13:00Z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24b5ac80-2539-45e6-b81f-c0fd2e23ac7c</vt:lpwstr>
  </property>
  <property fmtid="{D5CDD505-2E9C-101B-9397-08002B2CF9AE}" pid="9" name="MSIP_Label_65722654-0696-4b8f-bb0e-68bcd3f909d4_ContentBits">
    <vt:lpwstr>3</vt:lpwstr>
  </property>
</Properties>
</file>